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4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2098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825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54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573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61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297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9516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102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77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70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28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1EF07-2A72-48C8-BF38-B655DBE53178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E63B-D091-455B-8489-8E0F49B1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204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gif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79" t="18067" r="20895" b="26419"/>
          <a:stretch/>
        </p:blipFill>
        <p:spPr bwMode="auto">
          <a:xfrm>
            <a:off x="6527734" y="0"/>
            <a:ext cx="2611185" cy="199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4102559" y="2649512"/>
            <a:ext cx="4933937" cy="975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-74308" y="2653509"/>
            <a:ext cx="4090375" cy="800"/>
          </a:xfrm>
          <a:prstGeom prst="straightConnector1">
            <a:avLst/>
          </a:prstGeom>
          <a:ln w="190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процесс 9"/>
          <p:cNvSpPr/>
          <p:nvPr/>
        </p:nvSpPr>
        <p:spPr>
          <a:xfrm rot="16200000">
            <a:off x="6586620" y="4778531"/>
            <a:ext cx="3627215" cy="328743"/>
          </a:xfrm>
          <a:prstGeom prst="flowChartProces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Хасана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Ахметшина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5081" y="2760555"/>
            <a:ext cx="9138919" cy="387794"/>
          </a:xfrm>
          <a:prstGeom prst="flowChartProces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Гафиятуллина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2627784" y="4125110"/>
            <a:ext cx="3553724" cy="1138796"/>
          </a:xfrm>
          <a:prstGeom prst="flowChart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Кукморский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Кукмор, ул.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Гафиятуллина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20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012" y="3429000"/>
            <a:ext cx="7862780" cy="2898379"/>
          </a:xfrm>
          <a:prstGeom prst="rect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3938436" y="3429000"/>
            <a:ext cx="241835" cy="12851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066373" y="3170494"/>
            <a:ext cx="0" cy="983203"/>
          </a:xfrm>
          <a:prstGeom prst="line">
            <a:avLst/>
          </a:prstGeom>
          <a:ln w="762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19612" y="454628"/>
            <a:ext cx="5764555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ПЛАН-СХЕМА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pPr algn="ctr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езопасного маршрута детей в</a:t>
            </a:r>
          </a:p>
          <a:p>
            <a:pPr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dirty="0" smtClean="0"/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 «Солнышко»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Кукмор»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Кукморского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60168" y="5373217"/>
            <a:ext cx="5698666" cy="818506"/>
          </a:xfrm>
          <a:prstGeom prst="rect">
            <a:avLst/>
          </a:prstGeom>
          <a:pattFill prst="divot">
            <a:fgClr>
              <a:srgbClr val="92D050"/>
            </a:fgClr>
            <a:bgClr>
              <a:schemeClr val="accent3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Игровые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58833" y="4125110"/>
            <a:ext cx="1389933" cy="2066613"/>
          </a:xfrm>
          <a:prstGeom prst="rect">
            <a:avLst/>
          </a:prstGeom>
          <a:pattFill prst="divot">
            <a:fgClr>
              <a:srgbClr val="92D050"/>
            </a:fgClr>
            <a:bgClr>
              <a:schemeClr val="accent3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площадки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3938435" y="2760555"/>
            <a:ext cx="255876" cy="36621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64" t="-2330" r="43636" b="17341"/>
          <a:stretch/>
        </p:blipFill>
        <p:spPr>
          <a:xfrm rot="10800000" flipV="1">
            <a:off x="4725592" y="2757513"/>
            <a:ext cx="48226" cy="36926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0" r="50000" b="3078"/>
          <a:stretch/>
        </p:blipFill>
        <p:spPr>
          <a:xfrm flipV="1">
            <a:off x="4773818" y="2751680"/>
            <a:ext cx="47963" cy="4188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64" t="-2330" r="43636" b="17341"/>
          <a:stretch/>
        </p:blipFill>
        <p:spPr>
          <a:xfrm rot="10800000" flipV="1">
            <a:off x="3458161" y="2757513"/>
            <a:ext cx="48226" cy="36926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0" r="50000" b="3078"/>
          <a:stretch/>
        </p:blipFill>
        <p:spPr>
          <a:xfrm flipV="1">
            <a:off x="3506387" y="2751680"/>
            <a:ext cx="47963" cy="41881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213396" y="2535680"/>
            <a:ext cx="216000" cy="216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722435" y="3135967"/>
            <a:ext cx="216000" cy="216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891568" y="2535680"/>
            <a:ext cx="216000" cy="21600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09592" y="3126774"/>
            <a:ext cx="216000" cy="2160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242160" y="3120957"/>
            <a:ext cx="216000" cy="21600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595141" y="2541513"/>
            <a:ext cx="216000" cy="21600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44167" y="3129295"/>
            <a:ext cx="216000" cy="21600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26026" y="3144677"/>
            <a:ext cx="216000" cy="198580"/>
          </a:xfrm>
          <a:prstGeom prst="rect">
            <a:avLst/>
          </a:prstGeom>
        </p:spPr>
      </p:pic>
      <p:cxnSp>
        <p:nvCxnSpPr>
          <p:cNvPr id="37" name="Прямая со стрелкой 36"/>
          <p:cNvCxnSpPr>
            <a:stCxn id="29" idx="0"/>
          </p:cNvCxnSpPr>
          <p:nvPr/>
        </p:nvCxnSpPr>
        <p:spPr>
          <a:xfrm flipH="1">
            <a:off x="4180271" y="2643680"/>
            <a:ext cx="33125" cy="1433392"/>
          </a:xfrm>
          <a:prstGeom prst="straightConnector1">
            <a:avLst/>
          </a:prstGeom>
          <a:ln w="190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 flipV="1">
            <a:off x="3938435" y="2659266"/>
            <a:ext cx="1" cy="141780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199468" y="2511946"/>
            <a:ext cx="216000" cy="2160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411646" y="2525122"/>
            <a:ext cx="216000" cy="198580"/>
          </a:xfrm>
          <a:prstGeom prst="rect">
            <a:avLst/>
          </a:prstGeom>
        </p:spPr>
      </p:pic>
      <p:sp>
        <p:nvSpPr>
          <p:cNvPr id="42" name="Овал 41"/>
          <p:cNvSpPr/>
          <p:nvPr/>
        </p:nvSpPr>
        <p:spPr>
          <a:xfrm>
            <a:off x="6824907" y="323104"/>
            <a:ext cx="1915770" cy="16480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C:\Users\Рэсимэ\Desktop\33_4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012" y="3158107"/>
            <a:ext cx="216000" cy="18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C:\Users\Рэсимэ\Desktop\33_4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02736" y="2528146"/>
            <a:ext cx="216000" cy="18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Блок-схема: процесс 73"/>
          <p:cNvSpPr/>
          <p:nvPr/>
        </p:nvSpPr>
        <p:spPr>
          <a:xfrm>
            <a:off x="0" y="6427767"/>
            <a:ext cx="8244808" cy="328743"/>
          </a:xfrm>
          <a:prstGeom prst="flowChartProcess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Леонида Козлова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 flipH="1">
            <a:off x="755576" y="3230748"/>
            <a:ext cx="3074859" cy="19159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flipH="1">
            <a:off x="4213396" y="3249907"/>
            <a:ext cx="3886997" cy="0"/>
          </a:xfrm>
          <a:prstGeom prst="straightConnector1">
            <a:avLst/>
          </a:prstGeom>
          <a:ln w="190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04950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48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Рэсимэ</dc:creator>
  <cp:lastModifiedBy>User</cp:lastModifiedBy>
  <cp:revision>4</cp:revision>
  <dcterms:created xsi:type="dcterms:W3CDTF">2015-09-03T05:27:29Z</dcterms:created>
  <dcterms:modified xsi:type="dcterms:W3CDTF">2018-10-10T06:41:54Z</dcterms:modified>
</cp:coreProperties>
</file>